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8" r:id="rId5"/>
    <p:sldId id="259" r:id="rId6"/>
    <p:sldId id="260" r:id="rId7"/>
    <p:sldId id="261" r:id="rId8"/>
    <p:sldId id="263" r:id="rId9"/>
    <p:sldId id="264" r:id="rId10"/>
    <p:sldId id="257" r:id="rId11"/>
    <p:sldId id="265" r:id="rId12"/>
    <p:sldId id="266" r:id="rId13"/>
    <p:sldId id="262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B3A860-485A-E505-528D-3BF6C7CF7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9860EB1-4DC5-7C46-19E4-2BEEE731B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6F29598-F5A6-89D3-A1AA-217D691C8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90CADE8-6712-84DC-3CCA-9805169F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C886CCE-C043-B1FF-4541-674F33038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9781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CE8419-45DF-0BEC-AD9B-CCC46818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DC69E92-3360-E2EF-2BB5-37035F7BD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C13D002-28D4-DB01-2E06-BE45ABBA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149FA6-DC82-1E85-7CC7-0F951A4F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18604A6-E5FA-2949-AAF1-8C7E25082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570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AEEFF907-D7A1-90E3-1573-7B64FC1EA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F2D299C-79FF-E1BD-DE0C-C5C0213DF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4F472B1-B255-76B1-6D02-AEBBBB725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EBF3F42-B165-5848-84C5-C4968532E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0182844-71CE-1F00-6D5A-CEA06FD6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411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D811EB-F008-2E51-7D4B-CC1B1DCDF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AD7E266-65DE-579D-85CF-29AE03DA7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32EB1A0-C627-B84F-83DE-7E9A52959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91FE38D-DBD9-187C-36C5-B203B57B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BCFD898-FE88-5603-2EDE-BD6E4A22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845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2F95F6-659C-8196-B157-CD995DEE9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659E2D2-7CAA-1FBA-E3BD-837FCAB7F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6E7736D-7D3D-3C93-9FBE-97DDE3B5B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7522B2C-F051-2348-D404-C6B36173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D5C5A9A-700A-1ACF-60D8-C0F90B51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747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91E5CA-CFDE-AD98-45C0-1D766EF39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DDE960-24F8-1386-F512-424C103CEB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54CBE6F-7C15-178D-93B5-D09056F64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CC46A9A-A51C-FED2-ADA8-773C5DDC3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7262AE5-0313-3446-37C9-2BCF96678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EA37748-D8C7-778B-8013-6BD11E46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226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C351C5-55FA-49FA-B0AC-FF7D61E75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234EF59-52E5-2E50-7709-A6E9FF2A3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BDED15F-472F-D21C-6293-E91984F74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3F52FCC-2FBE-87C6-3EA6-15A39FABD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ECBBCEC-BF57-5690-3123-D05DBD4E6E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22E8ABF9-476D-668A-38A2-A8065110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35C6EBE-190E-76E4-D707-2624FC58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61FF697-2C6E-DFF8-8EA6-0A374C017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296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688578-8ECA-6E35-70A0-51BC3089A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040F59F-9B46-2A97-F870-2E5D4AE0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ECB1D66A-A3FB-6C9B-0CC0-41C4D3941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687321C-C9D8-F39F-9C7E-8C682A26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575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8241C66D-0A16-5490-0E93-A1CD6B680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1AB7D90D-679E-74ED-2276-41163F942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E238FD9-0296-FFD2-1AAA-5E478E69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044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B33C4A-F72E-5B5A-A38F-FCA4209D0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120700-1635-B0A2-B6CE-607F65217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A9B5A2B-9BDB-5E75-99DB-FA02D908F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D01B363-7448-2DAC-45F7-91FD66AB5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9EE31B7-F4A7-0538-B699-2519E7588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BFED3B0-3AAE-EA77-D627-621668320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200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49ECAE-2809-C47D-B5F3-3577CE488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0A6440E-08D4-252F-B562-2D3A2FD98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CD4CF1F-FEDF-77E8-815B-B1C533714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68A99AF-B608-4316-A226-46354AE0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3B34452-CCBB-EE52-41E8-F7A3DC2F1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1B497CF-C6B1-388D-4888-1B8BF439D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930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20D25D7B-CA92-1B3E-A4B3-7A6B37DC9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D86C960-0F21-353C-4369-55E56FADA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D146AC3-83ED-E0AB-FE1F-2690E90C9E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3ABDB-9B0C-48A3-8D1B-802C5D39CF13}" type="datetimeFigureOut">
              <a:rPr lang="hr-HR" smtClean="0"/>
              <a:t>24.3.2024.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4773E75-4E07-A879-8150-7422EA9918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2F2B2FD-1890-B22D-70A0-948748DEB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EF38B-3FD2-4607-834B-F8904FA4A9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69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018954-38E2-00C7-F4E1-D83A5A8B0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333"/>
            <a:ext cx="9144000" cy="2387600"/>
          </a:xfrm>
        </p:spPr>
        <p:txBody>
          <a:bodyPr/>
          <a:lstStyle/>
          <a:p>
            <a:r>
              <a:rPr lang="hr-HR" dirty="0"/>
              <a:t>Radna bilježnica - rješenja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C325AA-00BF-6078-E801-093F4C30E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43200"/>
            <a:ext cx="9144000" cy="2514600"/>
          </a:xfrm>
        </p:spPr>
        <p:txBody>
          <a:bodyPr>
            <a:normAutofit/>
          </a:bodyPr>
          <a:lstStyle/>
          <a:p>
            <a:r>
              <a:rPr lang="hr-HR" sz="4400" dirty="0"/>
              <a:t>od str. 26.</a:t>
            </a:r>
          </a:p>
          <a:p>
            <a:endParaRPr lang="hr-HR" sz="2800" dirty="0"/>
          </a:p>
          <a:p>
            <a:r>
              <a:rPr lang="hr-HR" sz="4400" b="1" dirty="0">
                <a:solidFill>
                  <a:srgbClr val="A50021"/>
                </a:solidFill>
              </a:rPr>
              <a:t>Programski jezik FMS LOGO </a:t>
            </a:r>
          </a:p>
        </p:txBody>
      </p:sp>
    </p:spTree>
    <p:extLst>
      <p:ext uri="{BB962C8B-B14F-4D97-AF65-F5344CB8AC3E}">
        <p14:creationId xmlns:p14="http://schemas.microsoft.com/office/powerpoint/2010/main" val="416756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A3CE50-D109-4CF2-304C-00036FFF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483" y="263047"/>
            <a:ext cx="11035430" cy="1528175"/>
          </a:xfrm>
        </p:spPr>
        <p:txBody>
          <a:bodyPr>
            <a:normAutofit fontScale="90000"/>
          </a:bodyPr>
          <a:lstStyle/>
          <a:p>
            <a:r>
              <a:rPr lang="hr-HR" sz="4900" b="1" dirty="0">
                <a:solidFill>
                  <a:srgbClr val="A5002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ULAZNE VRIJEDNOSTI PROGRAMA</a:t>
            </a:r>
            <a:br>
              <a:rPr lang="hr-HR" sz="4900" b="1" dirty="0">
                <a:solidFill>
                  <a:srgbClr val="A5002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hr-HR" sz="4900" b="1" dirty="0">
                <a:solidFill>
                  <a:srgbClr val="A5002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hr-HR" sz="49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Zad. 26. - </a:t>
            </a:r>
            <a:r>
              <a:rPr lang="hr-HR" b="1" dirty="0"/>
              <a:t>RADNA BILJEŽNICA</a:t>
            </a:r>
            <a:r>
              <a:rPr lang="hr-HR" dirty="0"/>
              <a:t>, </a:t>
            </a:r>
            <a:r>
              <a:rPr lang="hr-HR" sz="49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str. 31.</a:t>
            </a:r>
            <a:endParaRPr lang="hr-HR" b="1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5863DAB-3198-7801-4416-FA15FF827E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31" t="11126" r="7316" b="14748"/>
          <a:stretch/>
        </p:blipFill>
        <p:spPr>
          <a:xfrm>
            <a:off x="19008" y="1966586"/>
            <a:ext cx="12172992" cy="4891414"/>
          </a:xfrm>
        </p:spPr>
      </p:pic>
    </p:spTree>
    <p:extLst>
      <p:ext uri="{BB962C8B-B14F-4D97-AF65-F5344CB8AC3E}">
        <p14:creationId xmlns:p14="http://schemas.microsoft.com/office/powerpoint/2010/main" val="1630290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9770EF-D799-881C-9074-5E48CE698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315" y="18255"/>
            <a:ext cx="10515600" cy="3410745"/>
          </a:xfrm>
        </p:spPr>
        <p:txBody>
          <a:bodyPr>
            <a:normAutofit/>
          </a:bodyPr>
          <a:lstStyle/>
          <a:p>
            <a:r>
              <a:rPr lang="hr-HR" sz="48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Zad. 27.,</a:t>
            </a:r>
            <a:br>
              <a:rPr lang="hr-HR" sz="48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hr-HR" sz="48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hr-HR" sz="4800" b="1" dirty="0"/>
              <a:t>u RB na </a:t>
            </a:r>
            <a:br>
              <a:rPr lang="hr-HR" sz="4800" b="1" dirty="0"/>
            </a:br>
            <a:r>
              <a:rPr lang="hr-HR" sz="4800" b="1" dirty="0"/>
              <a:t>str. </a:t>
            </a:r>
            <a:r>
              <a:rPr lang="hr-HR" b="1" dirty="0">
                <a:latin typeface="Amasis MT Pro Black" panose="02040A04050005020304" pitchFamily="18" charset="-18"/>
                <a:cs typeface="Aharoni" panose="02010803020104030203" pitchFamily="2" charset="-79"/>
              </a:rPr>
              <a:t>32.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A5E3D721-67F2-DA44-2995-84BCC1D454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6765" y="508216"/>
            <a:ext cx="8782920" cy="5841568"/>
          </a:xfrm>
        </p:spPr>
      </p:pic>
    </p:spTree>
    <p:extLst>
      <p:ext uri="{BB962C8B-B14F-4D97-AF65-F5344CB8AC3E}">
        <p14:creationId xmlns:p14="http://schemas.microsoft.com/office/powerpoint/2010/main" val="1907972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FC9B0-A753-C325-4B3C-DBE47FAA3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B97AEF-8239-D1D2-8C77-49D8FB4AF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315" y="18255"/>
            <a:ext cx="10515600" cy="1325563"/>
          </a:xfrm>
        </p:spPr>
        <p:txBody>
          <a:bodyPr/>
          <a:lstStyle/>
          <a:p>
            <a:r>
              <a:rPr lang="hr-HR" sz="48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Zad. 28., </a:t>
            </a:r>
            <a:r>
              <a:rPr lang="hr-HR" sz="4800" b="1" dirty="0"/>
              <a:t>u radnoj bilježnici na str. </a:t>
            </a:r>
            <a:r>
              <a:rPr lang="hr-HR" b="1" dirty="0">
                <a:latin typeface="Amasis MT Pro Black" panose="02040A04050005020304" pitchFamily="18" charset="-18"/>
                <a:cs typeface="Aharoni" panose="02010803020104030203" pitchFamily="2" charset="-79"/>
              </a:rPr>
              <a:t>32.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D370099F-623F-1EDD-A9EA-6FEB3463E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220" y="1146643"/>
            <a:ext cx="8437991" cy="5693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97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A0A8DD-89D5-6D56-70D0-347B8EA80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6000" b="1" dirty="0">
                <a:solidFill>
                  <a:srgbClr val="A50021"/>
                </a:solidFill>
              </a:rPr>
              <a:t>Računanje u Logu  </a:t>
            </a:r>
            <a:r>
              <a:rPr lang="hr-HR" dirty="0"/>
              <a:t>(RB </a:t>
            </a:r>
            <a:r>
              <a:rPr lang="hr-HR" sz="5400" b="1" dirty="0"/>
              <a:t>str. 33.</a:t>
            </a:r>
            <a:r>
              <a:rPr lang="hr-HR" dirty="0"/>
              <a:t>)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221400-7286-EA7D-5B50-36ECEE837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5400" b="1" dirty="0"/>
              <a:t>Zad. 29.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8E21A25-B279-9772-33BF-53B69E3F31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28"/>
          <a:stretch/>
        </p:blipFill>
        <p:spPr>
          <a:xfrm>
            <a:off x="2338466" y="2821585"/>
            <a:ext cx="9543313" cy="260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96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90F0E1-FC88-D348-EC91-8A8CA3E73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369" y="290175"/>
            <a:ext cx="7672754" cy="1325563"/>
          </a:xfrm>
        </p:spPr>
        <p:txBody>
          <a:bodyPr/>
          <a:lstStyle/>
          <a:p>
            <a:r>
              <a:rPr lang="hr-HR" dirty="0"/>
              <a:t>PONAVLJANJE GRADIVA </a:t>
            </a:r>
            <a:br>
              <a:rPr lang="hr-HR" dirty="0"/>
            </a:br>
            <a:r>
              <a:rPr lang="hr-HR" dirty="0"/>
              <a:t>– za pisanu provjeru znanja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A891F7-C60B-FA16-40EB-B197212D1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431" y="1615738"/>
            <a:ext cx="8083061" cy="4761616"/>
          </a:xfrm>
          <a:ln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r>
              <a:rPr lang="hr-HR" dirty="0"/>
              <a:t>Rješavajte zadatke po radnoj bilježnici od </a:t>
            </a:r>
            <a:r>
              <a:rPr lang="hr-HR" b="1" dirty="0"/>
              <a:t>str26.</a:t>
            </a:r>
          </a:p>
          <a:p>
            <a:r>
              <a:rPr lang="hr-HR" dirty="0"/>
              <a:t>Pomažite si s udžbenikom (</a:t>
            </a:r>
            <a:r>
              <a:rPr lang="hr-HR" b="1" dirty="0"/>
              <a:t>od str. 69.) </a:t>
            </a:r>
            <a:r>
              <a:rPr lang="hr-HR" dirty="0"/>
              <a:t>i </a:t>
            </a:r>
            <a:r>
              <a:rPr lang="hr-HR" b="1" dirty="0"/>
              <a:t>bilježnicom.</a:t>
            </a:r>
          </a:p>
          <a:p>
            <a:r>
              <a:rPr lang="hr-HR" b="1" dirty="0"/>
              <a:t>Sve zadatke isprobajte na računalu</a:t>
            </a:r>
            <a:br>
              <a:rPr lang="hr-HR" b="1" dirty="0"/>
            </a:br>
            <a:r>
              <a:rPr lang="hr-HR" b="1" dirty="0"/>
              <a:t>(pokrenite </a:t>
            </a:r>
            <a:r>
              <a:rPr lang="hr-HR" b="1" dirty="0">
                <a:solidFill>
                  <a:srgbClr val="00B050"/>
                </a:solidFill>
              </a:rPr>
              <a:t>FMS Logo</a:t>
            </a:r>
            <a:r>
              <a:rPr lang="hr-HR" b="1" dirty="0"/>
              <a:t>) </a:t>
            </a:r>
          </a:p>
          <a:p>
            <a:r>
              <a:rPr lang="hr-HR" b="1" dirty="0"/>
              <a:t>Unosite svoje programe u UREĐIVAČ TEKSTA </a:t>
            </a:r>
            <a:br>
              <a:rPr lang="hr-HR" b="1" dirty="0"/>
            </a:br>
            <a:r>
              <a:rPr lang="hr-HR" b="1" dirty="0"/>
              <a:t>klikom na gumb </a:t>
            </a:r>
            <a:r>
              <a:rPr lang="hr-HR" b="1" dirty="0">
                <a:solidFill>
                  <a:srgbClr val="00B050"/>
                </a:solidFill>
              </a:rPr>
              <a:t>UREDI SVE</a:t>
            </a:r>
          </a:p>
          <a:p>
            <a:r>
              <a:rPr lang="hr-HR" b="1" dirty="0"/>
              <a:t>Spremite programe</a:t>
            </a:r>
            <a:br>
              <a:rPr lang="hr-HR" b="1" dirty="0"/>
            </a:br>
            <a:r>
              <a:rPr lang="hr-HR" b="1" dirty="0"/>
              <a:t>(DATOTEKA → SPREMI I IZLAZ) </a:t>
            </a:r>
            <a:br>
              <a:rPr lang="hr-HR" b="1" dirty="0"/>
            </a:br>
            <a:r>
              <a:rPr lang="hr-HR" b="1" dirty="0"/>
              <a:t>pišite programe u uređivaču teksta </a:t>
            </a:r>
            <a:br>
              <a:rPr lang="hr-HR" b="1" dirty="0"/>
            </a:br>
            <a:r>
              <a:rPr lang="hr-HR" dirty="0"/>
              <a:t>(jednog ispod drugog programa)</a:t>
            </a:r>
          </a:p>
          <a:p>
            <a:pPr marL="0" indent="0">
              <a:buNone/>
            </a:pPr>
            <a:r>
              <a:rPr lang="hr-HR" b="1" dirty="0">
                <a:solidFill>
                  <a:srgbClr val="00B050"/>
                </a:solidFill>
              </a:rPr>
              <a:t> </a:t>
            </a:r>
          </a:p>
          <a:p>
            <a:endParaRPr lang="hr-HR" b="1" dirty="0"/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52172852-67A3-21E5-9BE5-D1013BDB2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161" y="535076"/>
            <a:ext cx="2258777" cy="1775866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F7B5D0C6-41E8-4BFE-3425-F4DA4AA4D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2348" y="2549068"/>
            <a:ext cx="4029652" cy="3418008"/>
          </a:xfrm>
          <a:prstGeom prst="rect">
            <a:avLst/>
          </a:prstGeom>
        </p:spPr>
      </p:pic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DC1B9114-822F-0903-3D39-D436821D7B4D}"/>
              </a:ext>
            </a:extLst>
          </p:cNvPr>
          <p:cNvCxnSpPr>
            <a:cxnSpLocks/>
          </p:cNvCxnSpPr>
          <p:nvPr/>
        </p:nvCxnSpPr>
        <p:spPr>
          <a:xfrm flipV="1">
            <a:off x="3915508" y="2278150"/>
            <a:ext cx="5017477" cy="84196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sa strelicom 9">
            <a:extLst>
              <a:ext uri="{FF2B5EF4-FFF2-40B4-BE49-F238E27FC236}">
                <a16:creationId xmlns:a16="http://schemas.microsoft.com/office/drawing/2014/main" id="{5A46A79E-2922-7CC5-F2B6-9AD0B758A4CA}"/>
              </a:ext>
            </a:extLst>
          </p:cNvPr>
          <p:cNvCxnSpPr>
            <a:cxnSpLocks/>
          </p:cNvCxnSpPr>
          <p:nvPr/>
        </p:nvCxnSpPr>
        <p:spPr>
          <a:xfrm>
            <a:off x="4709746" y="3887871"/>
            <a:ext cx="5533292" cy="160023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1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31E695-A263-3560-41D8-1BE6A0317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862" y="365125"/>
            <a:ext cx="11582400" cy="1325563"/>
          </a:xfrm>
        </p:spPr>
        <p:txBody>
          <a:bodyPr>
            <a:normAutofit fontScale="90000"/>
          </a:bodyPr>
          <a:lstStyle/>
          <a:p>
            <a:r>
              <a:rPr lang="hr-HR" sz="4800" b="1" dirty="0"/>
              <a:t>Krenite od zadatka 14.  radnoj bilježnici na str. 26.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975D39B-F780-EEEF-051B-BFE90CB73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862" y="1567717"/>
            <a:ext cx="11945815" cy="4351338"/>
          </a:xfrm>
        </p:spPr>
        <p:txBody>
          <a:bodyPr>
            <a:normAutofit fontScale="92500" lnSpcReduction="10000"/>
          </a:bodyPr>
          <a:lstStyle/>
          <a:p>
            <a:r>
              <a:rPr lang="hr-HR" sz="4400" dirty="0"/>
              <a:t>Ako netko ne zna riješiti neki zadatak, neka se javi,</a:t>
            </a:r>
            <a:br>
              <a:rPr lang="hr-HR" sz="4400" dirty="0"/>
            </a:br>
            <a:r>
              <a:rPr lang="hr-HR" sz="4400" dirty="0"/>
              <a:t> a učenik koji zna neka mu priđe i pokaže. </a:t>
            </a:r>
          </a:p>
          <a:p>
            <a:endParaRPr lang="hr-HR" sz="4400" dirty="0"/>
          </a:p>
          <a:p>
            <a:r>
              <a:rPr lang="hr-HR" sz="4400" b="1" dirty="0"/>
              <a:t>Sljedeći puta imate pisanu provjeru znanja!</a:t>
            </a:r>
          </a:p>
          <a:p>
            <a:endParaRPr lang="hr-HR" sz="4400" b="1" dirty="0"/>
          </a:p>
          <a:p>
            <a:r>
              <a:rPr lang="hr-HR" sz="4400" b="1" dirty="0"/>
              <a:t>Zadatke pokušavajte riješiti sami, a ako zapnete, pogledajte rješenje u ovoj prezentaciji. </a:t>
            </a:r>
          </a:p>
        </p:txBody>
      </p:sp>
    </p:spTree>
    <p:extLst>
      <p:ext uri="{BB962C8B-B14F-4D97-AF65-F5344CB8AC3E}">
        <p14:creationId xmlns:p14="http://schemas.microsoft.com/office/powerpoint/2010/main" val="310540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28FB33-0FBF-C4F9-5785-BD9508A5C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latin typeface="Amasis MT Pro Black" panose="02040A04050005020304" pitchFamily="18" charset="-18"/>
              </a:rPr>
              <a:t>	</a:t>
            </a:r>
            <a:r>
              <a:rPr lang="hr-HR" sz="4900" b="1" dirty="0">
                <a:solidFill>
                  <a:srgbClr val="A50021"/>
                </a:solidFill>
                <a:latin typeface="Amasis MT Pro Black" panose="02040A04050005020304" pitchFamily="18" charset="-18"/>
              </a:rPr>
              <a:t>UVOD U KORNJAČIN SVIJET </a:t>
            </a:r>
            <a:br>
              <a:rPr lang="hr-HR" b="1" dirty="0">
                <a:latin typeface="Amasis MT Pro Black" panose="02040A04050005020304" pitchFamily="18" charset="-18"/>
              </a:rPr>
            </a:br>
            <a:br>
              <a:rPr lang="hr-HR" sz="1300" b="1" dirty="0">
                <a:latin typeface="Amasis MT Pro Black" panose="02040A04050005020304" pitchFamily="18" charset="-18"/>
              </a:rPr>
            </a:br>
            <a:r>
              <a:rPr lang="hr-HR" b="1" dirty="0">
                <a:latin typeface="Amasis MT Pro Black" panose="02040A04050005020304" pitchFamily="18" charset="-18"/>
              </a:rPr>
              <a:t>Zad. 14. - </a:t>
            </a:r>
            <a:r>
              <a:rPr lang="hr-HR" dirty="0"/>
              <a:t>Radna bilježnica, </a:t>
            </a:r>
            <a:r>
              <a:rPr lang="hr-HR" b="1" dirty="0">
                <a:latin typeface="Amasis MT Pro Black" panose="02040A04050005020304" pitchFamily="18" charset="-18"/>
              </a:rPr>
              <a:t>str. 26.,  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BF195C6B-51F9-443D-88D8-EBB00CB33D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9525"/>
          <a:stretch/>
        </p:blipFill>
        <p:spPr>
          <a:xfrm>
            <a:off x="0" y="2016691"/>
            <a:ext cx="12297368" cy="4753626"/>
          </a:xfrm>
        </p:spPr>
      </p:pic>
    </p:spTree>
    <p:extLst>
      <p:ext uri="{BB962C8B-B14F-4D97-AF65-F5344CB8AC3E}">
        <p14:creationId xmlns:p14="http://schemas.microsoft.com/office/powerpoint/2010/main" val="158765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FB649E-DEFE-2731-FF8C-303F01E3F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087880" cy="2378075"/>
          </a:xfrm>
        </p:spPr>
        <p:txBody>
          <a:bodyPr/>
          <a:lstStyle/>
          <a:p>
            <a:r>
              <a:rPr lang="hr-HR" dirty="0"/>
              <a:t>15. Zadatak</a:t>
            </a:r>
            <a:br>
              <a:rPr lang="hr-HR" dirty="0"/>
            </a:br>
            <a:r>
              <a:rPr lang="hr-HR" dirty="0"/>
              <a:t>str. 27. 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3ADA57E-AF84-7178-961C-FDFF6DE3F5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7604" y="0"/>
            <a:ext cx="8584396" cy="6835724"/>
          </a:xfrm>
        </p:spPr>
      </p:pic>
    </p:spTree>
    <p:extLst>
      <p:ext uri="{BB962C8B-B14F-4D97-AF65-F5344CB8AC3E}">
        <p14:creationId xmlns:p14="http://schemas.microsoft.com/office/powerpoint/2010/main" val="1457783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62EADA-1753-7A72-F4EE-13024C6E5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37" y="2455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			</a:t>
            </a:r>
            <a:r>
              <a:rPr lang="hr-HR" b="1" dirty="0">
                <a:solidFill>
                  <a:srgbClr val="A50021"/>
                </a:solidFill>
                <a:latin typeface="Amasis MT Pro Black" panose="02040A04050005020304" pitchFamily="18" charset="-18"/>
              </a:rPr>
              <a:t>Prvi program u Logu </a:t>
            </a:r>
            <a:br>
              <a:rPr lang="hr-HR" b="1" dirty="0"/>
            </a:br>
            <a:r>
              <a:rPr lang="hr-HR" b="1" dirty="0"/>
              <a:t>Zad.16. </a:t>
            </a:r>
            <a:br>
              <a:rPr lang="hr-HR" b="1" dirty="0"/>
            </a:br>
            <a:r>
              <a:rPr lang="hr-HR" b="1" dirty="0"/>
              <a:t>str. 27. u RB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CF21AAA-D144-D714-D33A-2173BDFA77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746"/>
          <a:stretch/>
        </p:blipFill>
        <p:spPr>
          <a:xfrm>
            <a:off x="2653729" y="1678488"/>
            <a:ext cx="8582117" cy="4934002"/>
          </a:xfrm>
        </p:spPr>
      </p:pic>
    </p:spTree>
    <p:extLst>
      <p:ext uri="{BB962C8B-B14F-4D97-AF65-F5344CB8AC3E}">
        <p14:creationId xmlns:p14="http://schemas.microsoft.com/office/powerpoint/2010/main" val="76193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AA4F75-4745-8C7B-1909-C78452F47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17. zadatak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6C9DC67-9F63-3D25-376C-E7E099E1D6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0127" y="-265293"/>
            <a:ext cx="8521874" cy="7336418"/>
          </a:xfrm>
        </p:spPr>
      </p:pic>
    </p:spTree>
    <p:extLst>
      <p:ext uri="{BB962C8B-B14F-4D97-AF65-F5344CB8AC3E}">
        <p14:creationId xmlns:p14="http://schemas.microsoft.com/office/powerpoint/2010/main" val="2486661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781552-781D-E8B6-43AD-904CD2CC7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A50021"/>
                </a:solidFill>
                <a:latin typeface="Amasis MT Pro Black" panose="02040A04050005020304" pitchFamily="18" charset="-18"/>
              </a:rPr>
              <a:t>Ponavljanje niza naredbi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C0DB6CF-60F4-5C54-5CAC-B7D225F76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4400" b="1" dirty="0"/>
              <a:t>Zadatak 19., str. 28.u RB </a:t>
            </a:r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CBA6F91-CFF2-BEB9-9FC9-9DCA2CE5D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05" y="2784996"/>
            <a:ext cx="10525122" cy="208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752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D2F5A70-73F2-1DBE-BB9B-E2C7BC641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695" y="921998"/>
            <a:ext cx="231731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4800" b="1" dirty="0"/>
              <a:t>Zad. 24.</a:t>
            </a:r>
          </a:p>
          <a:p>
            <a:pPr marL="0" indent="0">
              <a:buNone/>
            </a:pPr>
            <a:r>
              <a:rPr lang="hr-HR" sz="4000" b="1" dirty="0"/>
              <a:t>str. 30.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723432D-F75A-F902-0B78-3F5043C904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49"/>
          <a:stretch/>
        </p:blipFill>
        <p:spPr>
          <a:xfrm>
            <a:off x="2463931" y="369939"/>
            <a:ext cx="9904325" cy="611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964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24068</TotalTime>
  <Words>272</Words>
  <Application>Microsoft Office PowerPoint</Application>
  <PresentationFormat>Široki zaslon</PresentationFormat>
  <Paragraphs>30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9" baseType="lpstr">
      <vt:lpstr>ADLaM Display</vt:lpstr>
      <vt:lpstr>Amasis MT Pro Black</vt:lpstr>
      <vt:lpstr>Arial</vt:lpstr>
      <vt:lpstr>Calibri</vt:lpstr>
      <vt:lpstr>Calibri Light</vt:lpstr>
      <vt:lpstr>Tema sustava Office</vt:lpstr>
      <vt:lpstr>Radna bilježnica - rješenja</vt:lpstr>
      <vt:lpstr>PONAVLJANJE GRADIVA  – za pisanu provjeru znanja</vt:lpstr>
      <vt:lpstr>Krenite od zadatka 14.  radnoj bilježnici na str. 26. </vt:lpstr>
      <vt:lpstr> UVOD U KORNJAČIN SVIJET   Zad. 14. - Radna bilježnica, str. 26.,  </vt:lpstr>
      <vt:lpstr>15. Zadatak str. 27. </vt:lpstr>
      <vt:lpstr>   Prvi program u Logu  Zad.16.  str. 27. u RB</vt:lpstr>
      <vt:lpstr>17. zadatak</vt:lpstr>
      <vt:lpstr>Ponavljanje niza naredbi</vt:lpstr>
      <vt:lpstr>PowerPoint prezentacija</vt:lpstr>
      <vt:lpstr>ULAZNE VRIJEDNOSTI PROGRAMA  Zad. 26. - RADNA BILJEŽNICA, str. 31.</vt:lpstr>
      <vt:lpstr>Zad. 27.,  u RB na  str. 32.</vt:lpstr>
      <vt:lpstr>Zad. 28., u radnoj bilježnici na str. 32.</vt:lpstr>
      <vt:lpstr>Računanje u Logu  (RB str. 33.)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Ulazne vrijednosti programa</dc:title>
  <dc:creator>Sabina Curić</dc:creator>
  <cp:lastModifiedBy>Sabina Curić</cp:lastModifiedBy>
  <cp:revision>3</cp:revision>
  <dcterms:created xsi:type="dcterms:W3CDTF">2024-03-16T18:56:07Z</dcterms:created>
  <dcterms:modified xsi:type="dcterms:W3CDTF">2024-04-08T06:08:59Z</dcterms:modified>
</cp:coreProperties>
</file>